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640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2026-06-15T00:14:41Z</dcterms:modified>
  <cp:revision>20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